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6" r:id="rId12"/>
    <p:sldId id="267" r:id="rId13"/>
    <p:sldId id="268" r:id="rId14"/>
    <p:sldId id="271" r:id="rId15"/>
    <p:sldId id="270" r:id="rId16"/>
    <p:sldId id="282" r:id="rId17"/>
    <p:sldId id="269" r:id="rId18"/>
    <p:sldId id="265" r:id="rId19"/>
    <p:sldId id="281" r:id="rId20"/>
    <p:sldId id="279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48935-F89A-4D7F-B58D-8DB64B40C88B}" v="64" dt="2019-09-01T13:15:25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A5148935-F89A-4D7F-B58D-8DB64B40C88B}"/>
    <pc:docChg chg="undo custSel addSld delSld modSld">
      <pc:chgData name="LEOPOLDINA Vitković" userId="de5d8406-09fa-41fa-8d28-8a7ba852ce89" providerId="ADAL" clId="{A5148935-F89A-4D7F-B58D-8DB64B40C88B}" dt="2019-09-01T13:27:53.862" v="3608" actId="1076"/>
      <pc:docMkLst>
        <pc:docMk/>
      </pc:docMkLst>
      <pc:sldChg chg="addSp modSp">
        <pc:chgData name="LEOPOLDINA Vitković" userId="de5d8406-09fa-41fa-8d28-8a7ba852ce89" providerId="ADAL" clId="{A5148935-F89A-4D7F-B58D-8DB64B40C88B}" dt="2019-09-01T13:07:59.311" v="3434" actId="113"/>
        <pc:sldMkLst>
          <pc:docMk/>
          <pc:sldMk cId="1054333294" sldId="256"/>
        </pc:sldMkLst>
        <pc:spChg chg="mod">
          <ac:chgData name="LEOPOLDINA Vitković" userId="de5d8406-09fa-41fa-8d28-8a7ba852ce89" providerId="ADAL" clId="{A5148935-F89A-4D7F-B58D-8DB64B40C88B}" dt="2019-09-01T13:07:59.311" v="3434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A5148935-F89A-4D7F-B58D-8DB64B40C88B}" dt="2019-07-12T06:00:51.083" v="12" actId="1076"/>
          <ac:picMkLst>
            <pc:docMk/>
            <pc:sldMk cId="1054333294" sldId="256"/>
            <ac:picMk id="5" creationId="{1B39F71E-DA39-4B0A-B2F3-77F721923881}"/>
          </ac:picMkLst>
        </pc:picChg>
      </pc:sldChg>
      <pc:sldChg chg="addSp modSp add del">
        <pc:chgData name="LEOPOLDINA Vitković" userId="de5d8406-09fa-41fa-8d28-8a7ba852ce89" providerId="ADAL" clId="{A5148935-F89A-4D7F-B58D-8DB64B40C88B}" dt="2019-09-01T13:16:17.815" v="3570" actId="20577"/>
        <pc:sldMkLst>
          <pc:docMk/>
          <pc:sldMk cId="702692434" sldId="257"/>
        </pc:sldMkLst>
        <pc:spChg chg="mod">
          <ac:chgData name="LEOPOLDINA Vitković" userId="de5d8406-09fa-41fa-8d28-8a7ba852ce89" providerId="ADAL" clId="{A5148935-F89A-4D7F-B58D-8DB64B40C88B}" dt="2019-09-01T13:08:40.403" v="3447" actId="122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9-01T13:16:17.815" v="3570" actId="20577"/>
          <ac:spMkLst>
            <pc:docMk/>
            <pc:sldMk cId="702692434" sldId="25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9-01T13:10:29.265" v="3465" actId="14100"/>
          <ac:picMkLst>
            <pc:docMk/>
            <pc:sldMk cId="702692434" sldId="257"/>
            <ac:picMk id="7" creationId="{75D71815-8760-4679-915C-A0F21363D8C6}"/>
          </ac:picMkLst>
        </pc:picChg>
        <pc:picChg chg="add mod">
          <ac:chgData name="LEOPOLDINA Vitković" userId="de5d8406-09fa-41fa-8d28-8a7ba852ce89" providerId="ADAL" clId="{A5148935-F89A-4D7F-B58D-8DB64B40C88B}" dt="2019-09-01T13:10:13.753" v="3461" actId="1076"/>
          <ac:picMkLst>
            <pc:docMk/>
            <pc:sldMk cId="702692434" sldId="257"/>
            <ac:picMk id="9" creationId="{04047D3B-8AB2-4514-B115-8A7B7ACAE88D}"/>
          </ac:picMkLst>
        </pc:picChg>
        <pc:picChg chg="add mod">
          <ac:chgData name="LEOPOLDINA Vitković" userId="de5d8406-09fa-41fa-8d28-8a7ba852ce89" providerId="ADAL" clId="{A5148935-F89A-4D7F-B58D-8DB64B40C88B}" dt="2019-09-01T13:15:38.917" v="3472" actId="14100"/>
          <ac:picMkLst>
            <pc:docMk/>
            <pc:sldMk cId="702692434" sldId="257"/>
            <ac:picMk id="11" creationId="{3033F0F0-46F4-43AF-AE38-0AEF129BC3A9}"/>
          </ac:picMkLst>
        </pc:picChg>
      </pc:sldChg>
      <pc:sldChg chg="addSp modSp add del">
        <pc:chgData name="LEOPOLDINA Vitković" userId="de5d8406-09fa-41fa-8d28-8a7ba852ce89" providerId="ADAL" clId="{A5148935-F89A-4D7F-B58D-8DB64B40C88B}" dt="2019-09-01T13:21:41.449" v="3571" actId="113"/>
        <pc:sldMkLst>
          <pc:docMk/>
          <pc:sldMk cId="1405414235" sldId="258"/>
        </pc:sldMkLst>
        <pc:spChg chg="mod">
          <ac:chgData name="LEOPOLDINA Vitković" userId="de5d8406-09fa-41fa-8d28-8a7ba852ce89" providerId="ADAL" clId="{A5148935-F89A-4D7F-B58D-8DB64B40C88B}" dt="2019-09-01T13:21:41.449" v="3571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7T06:12:42.342" v="380" actId="14100"/>
          <ac:spMkLst>
            <pc:docMk/>
            <pc:sldMk cId="1405414235" sldId="25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7-17T06:09:44.966" v="173" actId="1076"/>
          <ac:spMkLst>
            <pc:docMk/>
            <pc:sldMk cId="1405414235" sldId="258"/>
            <ac:spMk id="4" creationId="{2DE9AFF3-3CD5-4432-8912-E275EEB82149}"/>
          </ac:spMkLst>
        </pc:spChg>
      </pc:sldChg>
      <pc:sldChg chg="addSp delSp modSp add del">
        <pc:chgData name="LEOPOLDINA Vitković" userId="de5d8406-09fa-41fa-8d28-8a7ba852ce89" providerId="ADAL" clId="{A5148935-F89A-4D7F-B58D-8DB64B40C88B}" dt="2019-09-01T13:22:01.882" v="3575" actId="1076"/>
        <pc:sldMkLst>
          <pc:docMk/>
          <pc:sldMk cId="1723892316" sldId="259"/>
        </pc:sldMkLst>
        <pc:spChg chg="mod">
          <ac:chgData name="LEOPOLDINA Vitković" userId="de5d8406-09fa-41fa-8d28-8a7ba852ce89" providerId="ADAL" clId="{A5148935-F89A-4D7F-B58D-8DB64B40C88B}" dt="2019-09-01T13:21:47.865" v="3572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35:40.555" v="3281" actId="403"/>
          <ac:spMkLst>
            <pc:docMk/>
            <pc:sldMk cId="1723892316" sldId="259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9-01T13:22:01.882" v="3575" actId="1076"/>
          <ac:spMkLst>
            <pc:docMk/>
            <pc:sldMk cId="1723892316" sldId="259"/>
            <ac:spMk id="6" creationId="{BAB2A873-C560-4C52-8238-26DAC21941D6}"/>
          </ac:spMkLst>
        </pc:spChg>
        <pc:spChg chg="add mod">
          <ac:chgData name="LEOPOLDINA Vitković" userId="de5d8406-09fa-41fa-8d28-8a7ba852ce89" providerId="ADAL" clId="{A5148935-F89A-4D7F-B58D-8DB64B40C88B}" dt="2019-07-18T08:00:06.417" v="3172" actId="1076"/>
          <ac:spMkLst>
            <pc:docMk/>
            <pc:sldMk cId="1723892316" sldId="259"/>
            <ac:spMk id="8" creationId="{F7E8C7C0-E69F-4BEB-BFCE-D0A5EB6E7879}"/>
          </ac:spMkLst>
        </pc:spChg>
        <pc:picChg chg="add mod">
          <ac:chgData name="LEOPOLDINA Vitković" userId="de5d8406-09fa-41fa-8d28-8a7ba852ce89" providerId="ADAL" clId="{A5148935-F89A-4D7F-B58D-8DB64B40C88B}" dt="2019-09-01T13:21:58.242" v="3574" actId="1076"/>
          <ac:picMkLst>
            <pc:docMk/>
            <pc:sldMk cId="1723892316" sldId="259"/>
            <ac:picMk id="7" creationId="{9CB7AF68-A1D7-40EB-B603-1184C82D2537}"/>
          </ac:picMkLst>
        </pc:picChg>
        <pc:picChg chg="add mod">
          <ac:chgData name="LEOPOLDINA Vitković" userId="de5d8406-09fa-41fa-8d28-8a7ba852ce89" providerId="ADAL" clId="{A5148935-F89A-4D7F-B58D-8DB64B40C88B}" dt="2019-07-18T08:00:38.560" v="3174" actId="1076"/>
          <ac:picMkLst>
            <pc:docMk/>
            <pc:sldMk cId="1723892316" sldId="259"/>
            <ac:picMk id="9" creationId="{57118AEE-0B36-4400-A4CF-84A083A2A7D5}"/>
          </ac:picMkLst>
        </pc:picChg>
        <pc:picChg chg="add mod">
          <ac:chgData name="LEOPOLDINA Vitković" userId="de5d8406-09fa-41fa-8d28-8a7ba852ce89" providerId="ADAL" clId="{A5148935-F89A-4D7F-B58D-8DB64B40C88B}" dt="2019-07-19T12:35:08.940" v="3272" actId="1076"/>
          <ac:picMkLst>
            <pc:docMk/>
            <pc:sldMk cId="1723892316" sldId="259"/>
            <ac:picMk id="11" creationId="{9B7B1944-6E32-443A-9DB6-18F97F6AB2BA}"/>
          </ac:picMkLst>
        </pc:picChg>
        <pc:picChg chg="add mod">
          <ac:chgData name="LEOPOLDINA Vitković" userId="de5d8406-09fa-41fa-8d28-8a7ba852ce89" providerId="ADAL" clId="{A5148935-F89A-4D7F-B58D-8DB64B40C88B}" dt="2019-07-19T12:35:36.484" v="3280" actId="1076"/>
          <ac:picMkLst>
            <pc:docMk/>
            <pc:sldMk cId="1723892316" sldId="259"/>
            <ac:picMk id="13" creationId="{70180CA6-470D-4A46-BED1-D7B8A04BFAFA}"/>
          </ac:picMkLst>
        </pc:picChg>
        <pc:picChg chg="add del mod">
          <ac:chgData name="LEOPOLDINA Vitković" userId="de5d8406-09fa-41fa-8d28-8a7ba852ce89" providerId="ADAL" clId="{A5148935-F89A-4D7F-B58D-8DB64B40C88B}" dt="2019-07-19T12:38:22.035" v="3292" actId="478"/>
          <ac:picMkLst>
            <pc:docMk/>
            <pc:sldMk cId="1723892316" sldId="259"/>
            <ac:picMk id="15" creationId="{45B540C5-289E-4F2C-8D5F-6687607F2E46}"/>
          </ac:picMkLst>
        </pc:picChg>
      </pc:sldChg>
      <pc:sldChg chg="addSp delSp modSp add del">
        <pc:chgData name="LEOPOLDINA Vitković" userId="de5d8406-09fa-41fa-8d28-8a7ba852ce89" providerId="ADAL" clId="{A5148935-F89A-4D7F-B58D-8DB64B40C88B}" dt="2019-09-01T13:22:11.957" v="3576" actId="113"/>
        <pc:sldMkLst>
          <pc:docMk/>
          <pc:sldMk cId="4282187369" sldId="260"/>
        </pc:sldMkLst>
        <pc:spChg chg="mod">
          <ac:chgData name="LEOPOLDINA Vitković" userId="de5d8406-09fa-41fa-8d28-8a7ba852ce89" providerId="ADAL" clId="{A5148935-F89A-4D7F-B58D-8DB64B40C88B}" dt="2019-09-01T13:22:11.957" v="3576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36:12.421" v="3285" actId="27636"/>
          <ac:spMkLst>
            <pc:docMk/>
            <pc:sldMk cId="4282187369" sldId="26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7-18T08:01:27.065" v="3197" actId="20577"/>
          <ac:spMkLst>
            <pc:docMk/>
            <pc:sldMk cId="4282187369" sldId="260"/>
            <ac:spMk id="6" creationId="{01F4AD49-4CB0-45F9-8646-7F90B5A21BCE}"/>
          </ac:spMkLst>
        </pc:spChg>
        <pc:spChg chg="add del mod">
          <ac:chgData name="LEOPOLDINA Vitković" userId="de5d8406-09fa-41fa-8d28-8a7ba852ce89" providerId="ADAL" clId="{A5148935-F89A-4D7F-B58D-8DB64B40C88B}" dt="2019-07-17T06:14:59.881" v="438" actId="11529"/>
          <ac:spMkLst>
            <pc:docMk/>
            <pc:sldMk cId="4282187369" sldId="260"/>
            <ac:spMk id="6" creationId="{91991163-5778-46E9-9970-CE0DF497832B}"/>
          </ac:spMkLst>
        </pc:spChg>
        <pc:picChg chg="add mod">
          <ac:chgData name="LEOPOLDINA Vitković" userId="de5d8406-09fa-41fa-8d28-8a7ba852ce89" providerId="ADAL" clId="{A5148935-F89A-4D7F-B58D-8DB64B40C88B}" dt="2019-07-18T08:02:07.159" v="3199" actId="1076"/>
          <ac:picMkLst>
            <pc:docMk/>
            <pc:sldMk cId="4282187369" sldId="260"/>
            <ac:picMk id="7" creationId="{6061EEC8-D3E5-4852-9890-A9B266A1C298}"/>
          </ac:picMkLst>
        </pc:picChg>
      </pc:sldChg>
      <pc:sldChg chg="modSp add del">
        <pc:chgData name="LEOPOLDINA Vitković" userId="de5d8406-09fa-41fa-8d28-8a7ba852ce89" providerId="ADAL" clId="{A5148935-F89A-4D7F-B58D-8DB64B40C88B}" dt="2019-09-01T13:22:35.561" v="3577" actId="113"/>
        <pc:sldMkLst>
          <pc:docMk/>
          <pc:sldMk cId="4069176990" sldId="261"/>
        </pc:sldMkLst>
        <pc:spChg chg="mod">
          <ac:chgData name="LEOPOLDINA Vitković" userId="de5d8406-09fa-41fa-8d28-8a7ba852ce89" providerId="ADAL" clId="{A5148935-F89A-4D7F-B58D-8DB64B40C88B}" dt="2019-09-01T13:22:35.561" v="3577" actId="113"/>
          <ac:spMkLst>
            <pc:docMk/>
            <pc:sldMk cId="4069176990" sldId="26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36:25.963" v="3287" actId="1076"/>
          <ac:spMkLst>
            <pc:docMk/>
            <pc:sldMk cId="4069176990" sldId="261"/>
            <ac:spMk id="3" creationId="{114EB383-0092-47EF-97D1-FC2C25C6F1CE}"/>
          </ac:spMkLst>
        </pc:spChg>
      </pc:sldChg>
      <pc:sldChg chg="addSp modSp add del">
        <pc:chgData name="LEOPOLDINA Vitković" userId="de5d8406-09fa-41fa-8d28-8a7ba852ce89" providerId="ADAL" clId="{A5148935-F89A-4D7F-B58D-8DB64B40C88B}" dt="2019-09-01T13:22:45.465" v="3578" actId="113"/>
        <pc:sldMkLst>
          <pc:docMk/>
          <pc:sldMk cId="2952902428" sldId="262"/>
        </pc:sldMkLst>
        <pc:spChg chg="mod">
          <ac:chgData name="LEOPOLDINA Vitković" userId="de5d8406-09fa-41fa-8d28-8a7ba852ce89" providerId="ADAL" clId="{A5148935-F89A-4D7F-B58D-8DB64B40C88B}" dt="2019-09-01T13:22:45.465" v="3578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36:30.861" v="3288" actId="403"/>
          <ac:spMkLst>
            <pc:docMk/>
            <pc:sldMk cId="2952902428" sldId="262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39:12.588" v="3301" actId="14100"/>
          <ac:picMkLst>
            <pc:docMk/>
            <pc:sldMk cId="2952902428" sldId="262"/>
            <ac:picMk id="7" creationId="{5734E754-CC37-47D8-85E0-5911FD0A00C9}"/>
          </ac:picMkLst>
        </pc:picChg>
      </pc:sldChg>
      <pc:sldChg chg="addSp modSp add del">
        <pc:chgData name="LEOPOLDINA Vitković" userId="de5d8406-09fa-41fa-8d28-8a7ba852ce89" providerId="ADAL" clId="{A5148935-F89A-4D7F-B58D-8DB64B40C88B}" dt="2019-09-01T13:24:02.603" v="3589" actId="113"/>
        <pc:sldMkLst>
          <pc:docMk/>
          <pc:sldMk cId="963652369" sldId="263"/>
        </pc:sldMkLst>
        <pc:spChg chg="mod">
          <ac:chgData name="LEOPOLDINA Vitković" userId="de5d8406-09fa-41fa-8d28-8a7ba852ce89" providerId="ADAL" clId="{A5148935-F89A-4D7F-B58D-8DB64B40C88B}" dt="2019-09-01T13:24:02.603" v="3589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39:27.342" v="3303" actId="27636"/>
          <ac:spMkLst>
            <pc:docMk/>
            <pc:sldMk cId="963652369" sldId="263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7-18T08:06:14.024" v="3238" actId="20577"/>
          <ac:spMkLst>
            <pc:docMk/>
            <pc:sldMk cId="963652369" sldId="263"/>
            <ac:spMk id="4" creationId="{4B635B35-1F76-4587-BF70-E923F78A68B7}"/>
          </ac:spMkLst>
        </pc:spChg>
        <pc:picChg chg="add mod ord">
          <ac:chgData name="LEOPOLDINA Vitković" userId="de5d8406-09fa-41fa-8d28-8a7ba852ce89" providerId="ADAL" clId="{A5148935-F89A-4D7F-B58D-8DB64B40C88B}" dt="2019-07-19T12:40:35.674" v="3311" actId="166"/>
          <ac:picMkLst>
            <pc:docMk/>
            <pc:sldMk cId="963652369" sldId="263"/>
            <ac:picMk id="7" creationId="{9F7D78F2-1E54-4E30-BBFB-1E9ECE67768C}"/>
          </ac:picMkLst>
        </pc:picChg>
        <pc:picChg chg="add mod">
          <ac:chgData name="LEOPOLDINA Vitković" userId="de5d8406-09fa-41fa-8d28-8a7ba852ce89" providerId="ADAL" clId="{A5148935-F89A-4D7F-B58D-8DB64B40C88B}" dt="2019-07-19T12:40:31.052" v="3310" actId="1076"/>
          <ac:picMkLst>
            <pc:docMk/>
            <pc:sldMk cId="963652369" sldId="263"/>
            <ac:picMk id="9" creationId="{25E66D57-69E0-4CA6-9D0A-F749D6FAED0B}"/>
          </ac:picMkLst>
        </pc:picChg>
      </pc:sldChg>
      <pc:sldChg chg="addSp modSp add del">
        <pc:chgData name="LEOPOLDINA Vitković" userId="de5d8406-09fa-41fa-8d28-8a7ba852ce89" providerId="ADAL" clId="{A5148935-F89A-4D7F-B58D-8DB64B40C88B}" dt="2019-09-01T13:24:17.646" v="3590" actId="113"/>
        <pc:sldMkLst>
          <pc:docMk/>
          <pc:sldMk cId="3211075476" sldId="264"/>
        </pc:sldMkLst>
        <pc:spChg chg="mod">
          <ac:chgData name="LEOPOLDINA Vitković" userId="de5d8406-09fa-41fa-8d28-8a7ba852ce89" providerId="ADAL" clId="{A5148935-F89A-4D7F-B58D-8DB64B40C88B}" dt="2019-09-01T13:24:17.646" v="3590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42:01.575" v="3331" actId="403"/>
          <ac:spMkLst>
            <pc:docMk/>
            <pc:sldMk cId="3211075476" sldId="264"/>
            <ac:spMk id="3" creationId="{114EB383-0092-47EF-97D1-FC2C25C6F1CE}"/>
          </ac:spMkLst>
        </pc:spChg>
        <pc:picChg chg="ord">
          <ac:chgData name="LEOPOLDINA Vitković" userId="de5d8406-09fa-41fa-8d28-8a7ba852ce89" providerId="ADAL" clId="{A5148935-F89A-4D7F-B58D-8DB64B40C88B}" dt="2019-07-19T12:41:54.618" v="3330" actId="166"/>
          <ac:picMkLst>
            <pc:docMk/>
            <pc:sldMk cId="3211075476" sldId="264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A5148935-F89A-4D7F-B58D-8DB64B40C88B}" dt="2019-07-19T12:41:51.567" v="3329" actId="14100"/>
          <ac:picMkLst>
            <pc:docMk/>
            <pc:sldMk cId="3211075476" sldId="264"/>
            <ac:picMk id="7" creationId="{31DBF16A-8AF0-4BB1-97E0-F3288EA39AE1}"/>
          </ac:picMkLst>
        </pc:picChg>
        <pc:picChg chg="add mod">
          <ac:chgData name="LEOPOLDINA Vitković" userId="de5d8406-09fa-41fa-8d28-8a7ba852ce89" providerId="ADAL" clId="{A5148935-F89A-4D7F-B58D-8DB64B40C88B}" dt="2019-07-19T12:41:43.237" v="3325" actId="1076"/>
          <ac:picMkLst>
            <pc:docMk/>
            <pc:sldMk cId="3211075476" sldId="264"/>
            <ac:picMk id="9" creationId="{1B003C94-FFAB-47B6-9053-E22595EF52A4}"/>
          </ac:picMkLst>
        </pc:picChg>
      </pc:sldChg>
      <pc:sldChg chg="addSp modSp add del">
        <pc:chgData name="LEOPOLDINA Vitković" userId="de5d8406-09fa-41fa-8d28-8a7ba852ce89" providerId="ADAL" clId="{A5148935-F89A-4D7F-B58D-8DB64B40C88B}" dt="2019-09-01T13:27:53.862" v="3608" actId="1076"/>
        <pc:sldMkLst>
          <pc:docMk/>
          <pc:sldMk cId="4064940677" sldId="265"/>
        </pc:sldMkLst>
        <pc:spChg chg="mod">
          <ac:chgData name="LEOPOLDINA Vitković" userId="de5d8406-09fa-41fa-8d28-8a7ba852ce89" providerId="ADAL" clId="{A5148935-F89A-4D7F-B58D-8DB64B40C88B}" dt="2019-09-01T13:26:29.132" v="3601" actId="113"/>
          <ac:spMkLst>
            <pc:docMk/>
            <pc:sldMk cId="4064940677" sldId="265"/>
            <ac:spMk id="2" creationId="{060D542B-3625-40CA-928A-F2597B004C4F}"/>
          </ac:spMkLst>
        </pc:spChg>
        <pc:spChg chg="mod ord">
          <ac:chgData name="LEOPOLDINA Vitković" userId="de5d8406-09fa-41fa-8d28-8a7ba852ce89" providerId="ADAL" clId="{A5148935-F89A-4D7F-B58D-8DB64B40C88B}" dt="2019-09-01T13:27:53.862" v="3608" actId="1076"/>
          <ac:spMkLst>
            <pc:docMk/>
            <pc:sldMk cId="4064940677" sldId="265"/>
            <ac:spMk id="3" creationId="{114EB383-0092-47EF-97D1-FC2C25C6F1CE}"/>
          </ac:spMkLst>
        </pc:spChg>
        <pc:picChg chg="ord">
          <ac:chgData name="LEOPOLDINA Vitković" userId="de5d8406-09fa-41fa-8d28-8a7ba852ce89" providerId="ADAL" clId="{A5148935-F89A-4D7F-B58D-8DB64B40C88B}" dt="2019-07-19T12:53:39.676" v="3426" actId="166"/>
          <ac:picMkLst>
            <pc:docMk/>
            <pc:sldMk cId="4064940677" sldId="265"/>
            <ac:picMk id="5" creationId="{8E08F510-DE2E-4494-ADFE-2390CFF0FA0D}"/>
          </ac:picMkLst>
        </pc:picChg>
        <pc:picChg chg="ord">
          <ac:chgData name="LEOPOLDINA Vitković" userId="de5d8406-09fa-41fa-8d28-8a7ba852ce89" providerId="ADAL" clId="{A5148935-F89A-4D7F-B58D-8DB64B40C88B}" dt="2019-09-01T13:27:26.463" v="3604" actId="166"/>
          <ac:picMkLst>
            <pc:docMk/>
            <pc:sldMk cId="4064940677" sldId="265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A5148935-F89A-4D7F-B58D-8DB64B40C88B}" dt="2019-09-01T13:27:20.371" v="3603" actId="1076"/>
          <ac:picMkLst>
            <pc:docMk/>
            <pc:sldMk cId="4064940677" sldId="265"/>
            <ac:picMk id="7" creationId="{8174AE76-88FC-4848-A659-74D0D4972CBD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4:27.691" v="3591" actId="113"/>
        <pc:sldMkLst>
          <pc:docMk/>
          <pc:sldMk cId="3452012595" sldId="266"/>
        </pc:sldMkLst>
        <pc:spChg chg="mod">
          <ac:chgData name="LEOPOLDINA Vitković" userId="de5d8406-09fa-41fa-8d28-8a7ba852ce89" providerId="ADAL" clId="{A5148935-F89A-4D7F-B58D-8DB64B40C88B}" dt="2019-09-01T13:24:27.691" v="3591" actId="113"/>
          <ac:spMkLst>
            <pc:docMk/>
            <pc:sldMk cId="3452012595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42:30.161" v="3338" actId="27636"/>
          <ac:spMkLst>
            <pc:docMk/>
            <pc:sldMk cId="3452012595" sldId="266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45:05.643" v="3347" actId="1076"/>
          <ac:picMkLst>
            <pc:docMk/>
            <pc:sldMk cId="3452012595" sldId="266"/>
            <ac:picMk id="7" creationId="{EE2E4EA0-9A07-4252-8520-432FAF5BE460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4:34.487" v="3592" actId="113"/>
        <pc:sldMkLst>
          <pc:docMk/>
          <pc:sldMk cId="4022307787" sldId="267"/>
        </pc:sldMkLst>
        <pc:spChg chg="mod">
          <ac:chgData name="LEOPOLDINA Vitković" userId="de5d8406-09fa-41fa-8d28-8a7ba852ce89" providerId="ADAL" clId="{A5148935-F89A-4D7F-B58D-8DB64B40C88B}" dt="2019-09-01T13:24:34.487" v="3592" actId="113"/>
          <ac:spMkLst>
            <pc:docMk/>
            <pc:sldMk cId="4022307787" sldId="26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45:11.012" v="3348" actId="403"/>
          <ac:spMkLst>
            <pc:docMk/>
            <pc:sldMk cId="4022307787" sldId="26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46:48.907" v="3380" actId="1076"/>
          <ac:picMkLst>
            <pc:docMk/>
            <pc:sldMk cId="4022307787" sldId="267"/>
            <ac:picMk id="7" creationId="{2C7EC68C-F251-489B-BFE3-C09F8137AA7F}"/>
          </ac:picMkLst>
        </pc:picChg>
        <pc:picChg chg="add mod">
          <ac:chgData name="LEOPOLDINA Vitković" userId="de5d8406-09fa-41fa-8d28-8a7ba852ce89" providerId="ADAL" clId="{A5148935-F89A-4D7F-B58D-8DB64B40C88B}" dt="2019-07-19T12:46:44.699" v="3378" actId="1076"/>
          <ac:picMkLst>
            <pc:docMk/>
            <pc:sldMk cId="4022307787" sldId="267"/>
            <ac:picMk id="9" creationId="{210EA330-C111-462A-B3CD-90ADBA8F7C20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4:45.999" v="3593" actId="113"/>
        <pc:sldMkLst>
          <pc:docMk/>
          <pc:sldMk cId="1432336407" sldId="268"/>
        </pc:sldMkLst>
        <pc:spChg chg="mod">
          <ac:chgData name="LEOPOLDINA Vitković" userId="de5d8406-09fa-41fa-8d28-8a7ba852ce89" providerId="ADAL" clId="{A5148935-F89A-4D7F-B58D-8DB64B40C88B}" dt="2019-09-01T13:24:45.999" v="3593" actId="113"/>
          <ac:spMkLst>
            <pc:docMk/>
            <pc:sldMk cId="1432336407" sldId="26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46:54.046" v="3381" actId="403"/>
          <ac:spMkLst>
            <pc:docMk/>
            <pc:sldMk cId="1432336407" sldId="268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50:35.924" v="3386" actId="14100"/>
          <ac:picMkLst>
            <pc:docMk/>
            <pc:sldMk cId="1432336407" sldId="268"/>
            <ac:picMk id="7" creationId="{CE538BD2-E3F1-4890-8DC4-090AD8AB5EC7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6:22.306" v="3600" actId="113"/>
        <pc:sldMkLst>
          <pc:docMk/>
          <pc:sldMk cId="1376928290" sldId="269"/>
        </pc:sldMkLst>
        <pc:spChg chg="mod">
          <ac:chgData name="LEOPOLDINA Vitković" userId="de5d8406-09fa-41fa-8d28-8a7ba852ce89" providerId="ADAL" clId="{A5148935-F89A-4D7F-B58D-8DB64B40C88B}" dt="2019-09-01T13:26:22.306" v="3600" actId="113"/>
          <ac:spMkLst>
            <pc:docMk/>
            <pc:sldMk cId="1376928290" sldId="26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52:35.132" v="3413" actId="14100"/>
          <ac:spMkLst>
            <pc:docMk/>
            <pc:sldMk cId="1376928290" sldId="269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53:09.245" v="3419" actId="14100"/>
          <ac:picMkLst>
            <pc:docMk/>
            <pc:sldMk cId="1376928290" sldId="269"/>
            <ac:picMk id="7" creationId="{C4358738-9F0E-4BFB-A843-FCFF9032D461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5:07.807" v="3595" actId="113"/>
        <pc:sldMkLst>
          <pc:docMk/>
          <pc:sldMk cId="2311696123" sldId="270"/>
        </pc:sldMkLst>
        <pc:spChg chg="mod">
          <ac:chgData name="LEOPOLDINA Vitković" userId="de5d8406-09fa-41fa-8d28-8a7ba852ce89" providerId="ADAL" clId="{A5148935-F89A-4D7F-B58D-8DB64B40C88B}" dt="2019-09-01T13:25:07.807" v="3595" actId="113"/>
          <ac:spMkLst>
            <pc:docMk/>
            <pc:sldMk cId="2311696123" sldId="27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51:45.310" v="3401" actId="403"/>
          <ac:spMkLst>
            <pc:docMk/>
            <pc:sldMk cId="2311696123" sldId="270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52:21.124" v="3411" actId="14100"/>
          <ac:picMkLst>
            <pc:docMk/>
            <pc:sldMk cId="2311696123" sldId="270"/>
            <ac:picMk id="7" creationId="{42B70BEA-4FF9-4E34-8960-FA75E187AD1F}"/>
          </ac:picMkLst>
        </pc:picChg>
      </pc:sldChg>
      <pc:sldChg chg="addSp modSp add">
        <pc:chgData name="LEOPOLDINA Vitković" userId="de5d8406-09fa-41fa-8d28-8a7ba852ce89" providerId="ADAL" clId="{A5148935-F89A-4D7F-B58D-8DB64B40C88B}" dt="2019-09-01T13:24:58.403" v="3594" actId="113"/>
        <pc:sldMkLst>
          <pc:docMk/>
          <pc:sldMk cId="1551934252" sldId="271"/>
        </pc:sldMkLst>
        <pc:spChg chg="mod">
          <ac:chgData name="LEOPOLDINA Vitković" userId="de5d8406-09fa-41fa-8d28-8a7ba852ce89" providerId="ADAL" clId="{A5148935-F89A-4D7F-B58D-8DB64B40C88B}" dt="2019-09-01T13:24:58.403" v="3594" actId="113"/>
          <ac:spMkLst>
            <pc:docMk/>
            <pc:sldMk cId="1551934252" sldId="27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9T12:51:11.986" v="3395" actId="27636"/>
          <ac:spMkLst>
            <pc:docMk/>
            <pc:sldMk cId="1551934252" sldId="27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7-19T12:50:56.887" v="3388" actId="403"/>
          <ac:spMkLst>
            <pc:docMk/>
            <pc:sldMk cId="1551934252" sldId="271"/>
            <ac:spMk id="7" creationId="{C7ED42C8-AEC5-400A-8925-A387699A2EA3}"/>
          </ac:spMkLst>
        </pc:spChg>
        <pc:picChg chg="add mod">
          <ac:chgData name="LEOPOLDINA Vitković" userId="de5d8406-09fa-41fa-8d28-8a7ba852ce89" providerId="ADAL" clId="{A5148935-F89A-4D7F-B58D-8DB64B40C88B}" dt="2019-07-19T12:51:08.516" v="3393" actId="1076"/>
          <ac:picMkLst>
            <pc:docMk/>
            <pc:sldMk cId="1551934252" sldId="271"/>
            <ac:picMk id="4" creationId="{4469F86D-D26B-47C1-9CBC-9874D858BA02}"/>
          </ac:picMkLst>
        </pc:picChg>
        <pc:picChg chg="add mod">
          <ac:chgData name="LEOPOLDINA Vitković" userId="de5d8406-09fa-41fa-8d28-8a7ba852ce89" providerId="ADAL" clId="{A5148935-F89A-4D7F-B58D-8DB64B40C88B}" dt="2019-07-19T12:51:39.260" v="3400" actId="1076"/>
          <ac:picMkLst>
            <pc:docMk/>
            <pc:sldMk cId="1551934252" sldId="271"/>
            <ac:picMk id="9" creationId="{F8469D10-8ACF-4633-A8A5-73992AFA94EA}"/>
          </ac:picMkLst>
        </pc:picChg>
      </pc:sldChg>
      <pc:sldChg chg="add">
        <pc:chgData name="LEOPOLDINA Vitković" userId="de5d8406-09fa-41fa-8d28-8a7ba852ce89" providerId="ADAL" clId="{A5148935-F89A-4D7F-B58D-8DB64B40C88B}" dt="2019-07-17T11:14:38.350" v="2952"/>
        <pc:sldMkLst>
          <pc:docMk/>
          <pc:sldMk cId="2438342202" sldId="279"/>
        </pc:sldMkLst>
      </pc:sldChg>
      <pc:sldChg chg="addSp modSp add">
        <pc:chgData name="LEOPOLDINA Vitković" userId="de5d8406-09fa-41fa-8d28-8a7ba852ce89" providerId="ADAL" clId="{A5148935-F89A-4D7F-B58D-8DB64B40C88B}" dt="2019-09-01T13:23:36.766" v="3588" actId="14100"/>
        <pc:sldMkLst>
          <pc:docMk/>
          <pc:sldMk cId="2149438755" sldId="280"/>
        </pc:sldMkLst>
        <pc:spChg chg="mod">
          <ac:chgData name="LEOPOLDINA Vitković" userId="de5d8406-09fa-41fa-8d28-8a7ba852ce89" providerId="ADAL" clId="{A5148935-F89A-4D7F-B58D-8DB64B40C88B}" dt="2019-09-01T13:22:55.931" v="3579" actId="113"/>
          <ac:spMkLst>
            <pc:docMk/>
            <pc:sldMk cId="2149438755" sldId="28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7T12:39:34.704" v="2990" actId="27636"/>
          <ac:spMkLst>
            <pc:docMk/>
            <pc:sldMk cId="2149438755" sldId="28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A5148935-F89A-4D7F-B58D-8DB64B40C88B}" dt="2019-09-01T13:23:10.303" v="3582" actId="1076"/>
          <ac:spMkLst>
            <pc:docMk/>
            <pc:sldMk cId="2149438755" sldId="280"/>
            <ac:spMk id="6" creationId="{7EE769A6-F0ED-4DCA-B34E-D4D5F7658522}"/>
          </ac:spMkLst>
        </pc:spChg>
        <pc:spChg chg="add mod">
          <ac:chgData name="LEOPOLDINA Vitković" userId="de5d8406-09fa-41fa-8d28-8a7ba852ce89" providerId="ADAL" clId="{A5148935-F89A-4D7F-B58D-8DB64B40C88B}" dt="2019-07-18T08:03:53.135" v="3216" actId="1076"/>
          <ac:spMkLst>
            <pc:docMk/>
            <pc:sldMk cId="2149438755" sldId="280"/>
            <ac:spMk id="8" creationId="{9EF602C0-AF27-4624-9C5F-125AAF46775C}"/>
          </ac:spMkLst>
        </pc:spChg>
        <pc:picChg chg="add mod">
          <ac:chgData name="LEOPOLDINA Vitković" userId="de5d8406-09fa-41fa-8d28-8a7ba852ce89" providerId="ADAL" clId="{A5148935-F89A-4D7F-B58D-8DB64B40C88B}" dt="2019-09-01T13:23:23.737" v="3585" actId="1076"/>
          <ac:picMkLst>
            <pc:docMk/>
            <pc:sldMk cId="2149438755" sldId="280"/>
            <ac:picMk id="7" creationId="{E96611BC-71BF-4798-9826-0557C9DC64DE}"/>
          </ac:picMkLst>
        </pc:picChg>
        <pc:picChg chg="add mod">
          <ac:chgData name="LEOPOLDINA Vitković" userId="de5d8406-09fa-41fa-8d28-8a7ba852ce89" providerId="ADAL" clId="{A5148935-F89A-4D7F-B58D-8DB64B40C88B}" dt="2019-09-01T13:23:36.766" v="3588" actId="14100"/>
          <ac:picMkLst>
            <pc:docMk/>
            <pc:sldMk cId="2149438755" sldId="280"/>
            <ac:picMk id="9" creationId="{89595E61-4B41-4697-8EC6-10FB5238D74A}"/>
          </ac:picMkLst>
        </pc:picChg>
      </pc:sldChg>
      <pc:sldChg chg="addSp delSp modSp add">
        <pc:chgData name="LEOPOLDINA Vitković" userId="de5d8406-09fa-41fa-8d28-8a7ba852ce89" providerId="ADAL" clId="{A5148935-F89A-4D7F-B58D-8DB64B40C88B}" dt="2019-07-19T12:54:19.707" v="3433" actId="14100"/>
        <pc:sldMkLst>
          <pc:docMk/>
          <pc:sldMk cId="2671898977" sldId="281"/>
        </pc:sldMkLst>
        <pc:spChg chg="del mod">
          <ac:chgData name="LEOPOLDINA Vitković" userId="de5d8406-09fa-41fa-8d28-8a7ba852ce89" providerId="ADAL" clId="{A5148935-F89A-4D7F-B58D-8DB64B40C88B}" dt="2019-07-18T08:15:02.365" v="3246"/>
          <ac:spMkLst>
            <pc:docMk/>
            <pc:sldMk cId="2671898977" sldId="28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7-18T08:16:51.479" v="3262" actId="20577"/>
          <ac:spMkLst>
            <pc:docMk/>
            <pc:sldMk cId="2671898977" sldId="281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A5148935-F89A-4D7F-B58D-8DB64B40C88B}" dt="2019-07-19T12:54:19.707" v="3433" actId="14100"/>
          <ac:picMkLst>
            <pc:docMk/>
            <pc:sldMk cId="2671898977" sldId="281"/>
            <ac:picMk id="4" creationId="{E147C0CC-4D98-47E5-B237-93178065922E}"/>
          </ac:picMkLst>
        </pc:picChg>
        <pc:picChg chg="add mod">
          <ac:chgData name="LEOPOLDINA Vitković" userId="de5d8406-09fa-41fa-8d28-8a7ba852ce89" providerId="ADAL" clId="{A5148935-F89A-4D7F-B58D-8DB64B40C88B}" dt="2019-07-18T08:17:04.423" v="3265" actId="14100"/>
          <ac:picMkLst>
            <pc:docMk/>
            <pc:sldMk cId="2671898977" sldId="281"/>
            <ac:picMk id="7" creationId="{FE57443D-7CCE-48DE-90DB-BA88E3C27E81}"/>
          </ac:picMkLst>
        </pc:picChg>
        <pc:picChg chg="add mod">
          <ac:chgData name="LEOPOLDINA Vitković" userId="de5d8406-09fa-41fa-8d28-8a7ba852ce89" providerId="ADAL" clId="{A5148935-F89A-4D7F-B58D-8DB64B40C88B}" dt="2019-07-18T08:17:01.455" v="3264" actId="14100"/>
          <ac:picMkLst>
            <pc:docMk/>
            <pc:sldMk cId="2671898977" sldId="281"/>
            <ac:picMk id="8" creationId="{48C8B6E3-50F8-441D-A657-95D54AFD0E51}"/>
          </ac:picMkLst>
        </pc:picChg>
      </pc:sldChg>
      <pc:sldChg chg="modSp">
        <pc:chgData name="LEOPOLDINA Vitković" userId="de5d8406-09fa-41fa-8d28-8a7ba852ce89" providerId="ADAL" clId="{A5148935-F89A-4D7F-B58D-8DB64B40C88B}" dt="2019-09-01T13:26:00.200" v="3599" actId="1076"/>
        <pc:sldMkLst>
          <pc:docMk/>
          <pc:sldMk cId="2701930783" sldId="282"/>
        </pc:sldMkLst>
        <pc:spChg chg="mod">
          <ac:chgData name="LEOPOLDINA Vitković" userId="de5d8406-09fa-41fa-8d28-8a7ba852ce89" providerId="ADAL" clId="{A5148935-F89A-4D7F-B58D-8DB64B40C88B}" dt="2019-09-01T13:25:50.828" v="3596" actId="113"/>
          <ac:spMkLst>
            <pc:docMk/>
            <pc:sldMk cId="2701930783" sldId="28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A5148935-F89A-4D7F-B58D-8DB64B40C88B}" dt="2019-09-01T13:25:55.623" v="3598" actId="27636"/>
          <ac:spMkLst>
            <pc:docMk/>
            <pc:sldMk cId="2701930783" sldId="282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A5148935-F89A-4D7F-B58D-8DB64B40C88B}" dt="2019-09-01T13:26:00.200" v="3599" actId="1076"/>
          <ac:picMkLst>
            <pc:docMk/>
            <pc:sldMk cId="2701930783" sldId="282"/>
            <ac:picMk id="7" creationId="{4AFE1980-C207-4723-A2B8-C1F58AE1773B}"/>
          </ac:picMkLst>
        </pc:picChg>
      </pc:sldChg>
    </pc:docChg>
  </pc:docChgLst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696b3ad0-6e3d-46fa-adb9-3539a87136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4n2840ka19" TargetMode="External"/><Relationship Id="rId5" Type="http://schemas.openxmlformats.org/officeDocument/2006/relationships/hyperlink" Target="https://learningapps.org/watch?v=p8ugtn9o519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e-sfera.hr/dodatni-digitalni-sadrzaji/696b3ad0-6e3d-46fa-adb9-3539a8713605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696b3ad0-6e3d-46fa-adb9-3539a871360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e-sfera.hr/dodatni-digitalni-sadrzaji/696b3ad0-6e3d-46fa-adb9-3539a8713605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hyperlink" Target="https://www.e-sfera.hr/dodatni-digitalni-sadrzaji/696b3ad0-6e3d-46fa-adb9-3539a871360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3" y="4499111"/>
            <a:ext cx="9144000" cy="1786135"/>
          </a:xfrm>
          <a:solidFill>
            <a:srgbClr val="E3DDCD"/>
          </a:solidFill>
          <a:ln>
            <a:solidFill>
              <a:srgbClr val="E3DDCD"/>
            </a:solidFill>
          </a:ln>
        </p:spPr>
        <p:txBody>
          <a:bodyPr/>
          <a:lstStyle/>
          <a:p>
            <a:r>
              <a:rPr lang="hr-HR" b="1" dirty="0"/>
              <a:t>Kako čuvamo okoliš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675" y="23191"/>
            <a:ext cx="1536325" cy="3962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06C41D-8B02-4A25-83B4-C472FD00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611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Zaštitimo tlo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2440" cy="4351338"/>
          </a:xfrm>
        </p:spPr>
        <p:txBody>
          <a:bodyPr/>
          <a:lstStyle/>
          <a:p>
            <a:r>
              <a:rPr lang="hr-HR" sz="3200" dirty="0"/>
              <a:t>Skupljanje starih baterija</a:t>
            </a:r>
          </a:p>
          <a:p>
            <a:r>
              <a:rPr lang="hr-HR" sz="3200" dirty="0"/>
              <a:t>Platnene vrećice</a:t>
            </a:r>
          </a:p>
          <a:p>
            <a:r>
              <a:rPr lang="hr-HR" sz="3200" dirty="0"/>
              <a:t>Odjeću i stare predmete darovati nekome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7" name="Slika 6" descr="Slika na kojoj se prikazuje spremnik&#10;&#10;Opis je automatski generiran">
            <a:extLst>
              <a:ext uri="{FF2B5EF4-FFF2-40B4-BE49-F238E27FC236}">
                <a16:creationId xmlns:a16="http://schemas.microsoft.com/office/drawing/2014/main" id="{31DBF16A-8AF0-4BB1-97E0-F3288EA39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345651"/>
            <a:ext cx="4115296" cy="6147224"/>
          </a:xfrm>
          <a:prstGeom prst="rect">
            <a:avLst/>
          </a:prstGeom>
        </p:spPr>
      </p:pic>
      <p:pic>
        <p:nvPicPr>
          <p:cNvPr id="9" name="Slika 8" descr="Slika na kojoj se prikazuje šalica, sljedeće, stol&#10;&#10;Opis je automatski generiran">
            <a:extLst>
              <a:ext uri="{FF2B5EF4-FFF2-40B4-BE49-F238E27FC236}">
                <a16:creationId xmlns:a16="http://schemas.microsoft.com/office/drawing/2014/main" id="{1B003C94-FFAB-47B6-9053-E22595EF5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2" y="2246093"/>
            <a:ext cx="2248065" cy="334961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25"/>
            <a:ext cx="10515600" cy="1325563"/>
          </a:xfrm>
        </p:spPr>
        <p:txBody>
          <a:bodyPr/>
          <a:lstStyle/>
          <a:p>
            <a:r>
              <a:rPr lang="hr-HR" b="1" dirty="0"/>
              <a:t>Zaštitimo tlo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279"/>
            <a:ext cx="5541288" cy="4351338"/>
          </a:xfrm>
        </p:spPr>
        <p:txBody>
          <a:bodyPr>
            <a:normAutofit fontScale="92500" lnSpcReduction="20000"/>
          </a:bodyPr>
          <a:lstStyle/>
          <a:p>
            <a:r>
              <a:rPr lang="hr-HR" sz="3500" dirty="0"/>
              <a:t>Razvoj poljoprivrede </a:t>
            </a:r>
          </a:p>
          <a:p>
            <a:r>
              <a:rPr lang="hr-HR" sz="3500" dirty="0"/>
              <a:t>Kemijska sredstva za zaštitu</a:t>
            </a:r>
          </a:p>
          <a:p>
            <a:r>
              <a:rPr lang="hr-HR" sz="3500" dirty="0"/>
              <a:t>Umjetna gnojiva</a:t>
            </a:r>
          </a:p>
          <a:p>
            <a:r>
              <a:rPr lang="hr-HR" sz="3500" dirty="0"/>
              <a:t>Biljke ugrađuju u sebe kemikalije </a:t>
            </a:r>
          </a:p>
          <a:p>
            <a:r>
              <a:rPr lang="hr-HR" sz="3500" dirty="0"/>
              <a:t>Ljudi se hrane biljkama </a:t>
            </a:r>
          </a:p>
          <a:p>
            <a:r>
              <a:rPr lang="hr-HR" sz="3500" dirty="0"/>
              <a:t>U organizmu se nakupljaju kemikalije </a:t>
            </a:r>
          </a:p>
          <a:p>
            <a:r>
              <a:rPr lang="hr-HR" sz="3500" dirty="0"/>
              <a:t>Bolesti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hrana, stol, voće, na zatvorenom&#10;&#10;Opis je automatski generiran">
            <a:extLst>
              <a:ext uri="{FF2B5EF4-FFF2-40B4-BE49-F238E27FC236}">
                <a16:creationId xmlns:a16="http://schemas.microsoft.com/office/drawing/2014/main" id="{EE2E4EA0-9A07-4252-8520-432FAF5BE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04" y="1373009"/>
            <a:ext cx="6171828" cy="41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Biološki uzgoj hrane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3643" cy="4351338"/>
          </a:xfrm>
        </p:spPr>
        <p:txBody>
          <a:bodyPr/>
          <a:lstStyle/>
          <a:p>
            <a:r>
              <a:rPr lang="hr-HR" sz="3200" dirty="0"/>
              <a:t>Prirodna gnojiva (stajski gnoj, kompost)</a:t>
            </a:r>
          </a:p>
          <a:p>
            <a:r>
              <a:rPr lang="hr-HR" sz="3200" dirty="0"/>
              <a:t>Prirodna zaštitna sredstva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trava, životinja, na otvorenom, insekt&#10;&#10;Opis je automatski generiran">
            <a:extLst>
              <a:ext uri="{FF2B5EF4-FFF2-40B4-BE49-F238E27FC236}">
                <a16:creationId xmlns:a16="http://schemas.microsoft.com/office/drawing/2014/main" id="{2C7EC68C-F251-489B-BFE3-C09F8137A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28" y="700909"/>
            <a:ext cx="4564665" cy="5791966"/>
          </a:xfrm>
          <a:prstGeom prst="rect">
            <a:avLst/>
          </a:prstGeom>
        </p:spPr>
      </p:pic>
      <p:pic>
        <p:nvPicPr>
          <p:cNvPr id="9" name="Slika 8" descr="Slika na kojoj se prikazuje trava, na otvorenom, sijeno, hrpa&#10;&#10;Opis je automatski generiran">
            <a:extLst>
              <a:ext uri="{FF2B5EF4-FFF2-40B4-BE49-F238E27FC236}">
                <a16:creationId xmlns:a16="http://schemas.microsoft.com/office/drawing/2014/main" id="{210EA330-C111-462A-B3CD-90ADBA8F7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2" y="3923006"/>
            <a:ext cx="4564666" cy="25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Onečišćenje 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3283" cy="4351338"/>
          </a:xfrm>
        </p:spPr>
        <p:txBody>
          <a:bodyPr/>
          <a:lstStyle/>
          <a:p>
            <a:r>
              <a:rPr lang="hr-HR" sz="3200" dirty="0"/>
              <a:t>Zaštitna sredstava i umjetna gnojiva iz tla </a:t>
            </a:r>
          </a:p>
          <a:p>
            <a:r>
              <a:rPr lang="hr-HR" sz="3200" dirty="0"/>
              <a:t>Otpadne vode iz kućanstva (sredstva za pranje) – pomor ribe</a:t>
            </a:r>
          </a:p>
          <a:p>
            <a:r>
              <a:rPr lang="hr-HR" sz="3200" dirty="0"/>
              <a:t>Otpadne vode iz tvornica </a:t>
            </a:r>
          </a:p>
          <a:p>
            <a:r>
              <a:rPr lang="hr-HR" sz="3200" dirty="0"/>
              <a:t>Izlijevanje nafte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na otvorenom, voda, trava&#10;&#10;Opis je automatski generiran">
            <a:extLst>
              <a:ext uri="{FF2B5EF4-FFF2-40B4-BE49-F238E27FC236}">
                <a16:creationId xmlns:a16="http://schemas.microsoft.com/office/drawing/2014/main" id="{CE538BD2-E3F1-4890-8DC4-090AD8AB5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43" y="1825625"/>
            <a:ext cx="5733802" cy="38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Zaštitimo 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2594" cy="3263870"/>
          </a:xfrm>
        </p:spPr>
        <p:txBody>
          <a:bodyPr>
            <a:normAutofit/>
          </a:bodyPr>
          <a:lstStyle/>
          <a:p>
            <a:r>
              <a:rPr lang="hr-HR" sz="3200" dirty="0"/>
              <a:t>Pročišćavanje otpadnih voda</a:t>
            </a:r>
          </a:p>
          <a:p>
            <a:r>
              <a:rPr lang="hr-HR" sz="3200" dirty="0"/>
              <a:t>Razumno koristiti vodu</a:t>
            </a:r>
          </a:p>
          <a:p>
            <a:r>
              <a:rPr lang="hr-HR" sz="3200" dirty="0"/>
              <a:t>Spriječiti kapanje vode iz slavine</a:t>
            </a:r>
          </a:p>
          <a:p>
            <a:r>
              <a:rPr lang="hr-HR" sz="3200" dirty="0"/>
              <a:t>Vrtove zalijevati kišnicom </a:t>
            </a:r>
          </a:p>
          <a:p>
            <a:r>
              <a:rPr lang="hr-HR" sz="3200" dirty="0"/>
              <a:t>U odvode ne izlijevati ulja i kemikalije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7ED42C8-AEC5-400A-8925-A387699A2EA3}"/>
              </a:ext>
            </a:extLst>
          </p:cNvPr>
          <p:cNvSpPr txBox="1"/>
          <p:nvPr/>
        </p:nvSpPr>
        <p:spPr>
          <a:xfrm>
            <a:off x="838200" y="5376770"/>
            <a:ext cx="7537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Koliko vode potrošiš za svoje svakodnevne potrebe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89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69F86D-D26B-47C1-9CBC-9874D858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45" y="5170028"/>
            <a:ext cx="707197" cy="6767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8469D10-8ACF-4633-A8A5-73992AFA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12" y="761332"/>
            <a:ext cx="4801577" cy="48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Svjetlosno onečišćenje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7643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Prekomjerno rasipanje umjetne svjetlosti u noćnim uvjetima</a:t>
            </a:r>
          </a:p>
          <a:p>
            <a:r>
              <a:rPr lang="hr-HR" sz="3200" dirty="0"/>
              <a:t>Noćne životinje ne raspoznaju noć i dan</a:t>
            </a:r>
          </a:p>
          <a:p>
            <a:r>
              <a:rPr lang="hr-HR" sz="3200" dirty="0"/>
              <a:t>Ometa orijentaciju životinja pomoću zvijezda</a:t>
            </a:r>
          </a:p>
          <a:p>
            <a:r>
              <a:rPr lang="hr-HR" sz="3200" dirty="0"/>
              <a:t>Ometa sudionike u prometu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objekt na otvorenom&#10;&#10;Opis je automatski generiran">
            <a:extLst>
              <a:ext uri="{FF2B5EF4-FFF2-40B4-BE49-F238E27FC236}">
                <a16:creationId xmlns:a16="http://schemas.microsoft.com/office/drawing/2014/main" id="{42B70BEA-4FF9-4E34-8960-FA75E187A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4" y="1646532"/>
            <a:ext cx="5675488" cy="39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Svjetlosno onečišćenje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57" y="1690688"/>
            <a:ext cx="10059025" cy="1494350"/>
          </a:xfrm>
        </p:spPr>
        <p:txBody>
          <a:bodyPr>
            <a:normAutofit fontScale="92500" lnSpcReduction="20000"/>
          </a:bodyPr>
          <a:lstStyle/>
          <a:p>
            <a:r>
              <a:rPr lang="hr-HR" sz="3500" dirty="0"/>
              <a:t>Štetno utječe na ljudsko zdravlje i san</a:t>
            </a:r>
          </a:p>
          <a:p>
            <a:r>
              <a:rPr lang="hr-HR" sz="3500" dirty="0"/>
              <a:t>Zagrijava atmosferu</a:t>
            </a:r>
          </a:p>
          <a:p>
            <a:r>
              <a:rPr lang="hr-HR" sz="3500" dirty="0"/>
              <a:t>Korištenje ekoloških svjetiljaka</a:t>
            </a:r>
          </a:p>
          <a:p>
            <a:endParaRPr lang="hr-HR" dirty="0"/>
          </a:p>
        </p:txBody>
      </p:sp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AFE1980-C207-4723-A2B8-C1F58AE1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" y="3330210"/>
            <a:ext cx="8544339" cy="33915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3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Onečišćenje bukom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Plaši životinje </a:t>
            </a:r>
          </a:p>
          <a:p>
            <a:r>
              <a:rPr lang="hr-HR" sz="3200" dirty="0"/>
              <a:t>Onemogućuje komunikaciju životinja</a:t>
            </a:r>
          </a:p>
          <a:p>
            <a:r>
              <a:rPr lang="hr-HR" sz="3200" dirty="0"/>
              <a:t>Onemogućuje izbjegavanje neprijatelja</a:t>
            </a:r>
          </a:p>
          <a:p>
            <a:r>
              <a:rPr lang="hr-HR" sz="3200" dirty="0"/>
              <a:t>Onemogućuje lov</a:t>
            </a:r>
          </a:p>
          <a:p>
            <a:r>
              <a:rPr lang="hr-HR" sz="3200" dirty="0"/>
              <a:t>Onemogućuje snalaženje morskih sisavaca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sova, stablo, ptica grabljivica, ptica&#10;&#10;Opis je automatski generiran">
            <a:extLst>
              <a:ext uri="{FF2B5EF4-FFF2-40B4-BE49-F238E27FC236}">
                <a16:creationId xmlns:a16="http://schemas.microsoft.com/office/drawing/2014/main" id="{C4358738-9F0E-4BFB-A843-FCFF9032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33" y="1027906"/>
            <a:ext cx="5008525" cy="52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Ekološki otisak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174AE76-88FC-4848-A659-74D0D497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0"/>
            <a:ext cx="4370364" cy="65555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64" y="1825625"/>
            <a:ext cx="6983437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Predstavlja površinu plodnog tla, zraka i vode koji su nam potrebni da bismo zadovoljili svoje potrebe s obzirom na način života</a:t>
            </a:r>
          </a:p>
          <a:p>
            <a:r>
              <a:rPr lang="hr-HR" sz="3200" dirty="0"/>
              <a:t>Oni koji troše puno energenata i vode, bacaju mnogo hrane i smeća imaju veći ekološki otisak </a:t>
            </a:r>
          </a:p>
        </p:txBody>
      </p:sp>
    </p:spTree>
    <p:extLst>
      <p:ext uri="{BB962C8B-B14F-4D97-AF65-F5344CB8AC3E}">
        <p14:creationId xmlns:p14="http://schemas.microsoft.com/office/powerpoint/2010/main" val="406494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99" y="1716548"/>
            <a:ext cx="4874411" cy="256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Zanimljivosti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Vizualno + 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00" y="987049"/>
            <a:ext cx="637482" cy="6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8C8B6E3-50F8-441D-A657-95D54AFD0E5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00" y="2560286"/>
            <a:ext cx="637482" cy="63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Slika na kojoj se prikazuje na otvorenom, nebo, trava, voda&#10;&#10;Opis je automatski generiran">
            <a:extLst>
              <a:ext uri="{FF2B5EF4-FFF2-40B4-BE49-F238E27FC236}">
                <a16:creationId xmlns:a16="http://schemas.microsoft.com/office/drawing/2014/main" id="{E147C0CC-4D98-47E5-B237-931780659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58" y="788436"/>
            <a:ext cx="6661984" cy="53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Onečišćenje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27" y="5884427"/>
            <a:ext cx="10757452" cy="530398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            Zraka                                    Tla                            Vode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na otvorenom, trava, nebo, priroda&#10;&#10;Opis je automatski generiran">
            <a:extLst>
              <a:ext uri="{FF2B5EF4-FFF2-40B4-BE49-F238E27FC236}">
                <a16:creationId xmlns:a16="http://schemas.microsoft.com/office/drawing/2014/main" id="{75D71815-8760-4679-915C-A0F21363D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36" y="1744025"/>
            <a:ext cx="2693963" cy="4000020"/>
          </a:xfrm>
          <a:prstGeom prst="rect">
            <a:avLst/>
          </a:prstGeom>
        </p:spPr>
      </p:pic>
      <p:pic>
        <p:nvPicPr>
          <p:cNvPr id="9" name="Slika 8" descr="Slika na kojoj se prikazuje na otvorenom, tlo, trava, polje&#10;&#10;Opis je automatski generiran">
            <a:extLst>
              <a:ext uri="{FF2B5EF4-FFF2-40B4-BE49-F238E27FC236}">
                <a16:creationId xmlns:a16="http://schemas.microsoft.com/office/drawing/2014/main" id="{04047D3B-8AB2-4514-B115-8A7B7ACAE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63" y="1744025"/>
            <a:ext cx="2586416" cy="3924886"/>
          </a:xfrm>
          <a:prstGeom prst="rect">
            <a:avLst/>
          </a:prstGeom>
        </p:spPr>
      </p:pic>
      <p:pic>
        <p:nvPicPr>
          <p:cNvPr id="11" name="Slika 10" descr="Slika na kojoj se prikazuje vlak, na otvorenom, praćenje, trava&#10;&#10;Opis je automatski generiran">
            <a:extLst>
              <a:ext uri="{FF2B5EF4-FFF2-40B4-BE49-F238E27FC236}">
                <a16:creationId xmlns:a16="http://schemas.microsoft.com/office/drawing/2014/main" id="{3033F0F0-46F4-43AF-AE38-0AEF129BC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" y="1744025"/>
            <a:ext cx="4726328" cy="37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6CF3C71-D881-4B7C-B0A8-1F8310F6899B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Zaštitimo zrak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30" y="1690688"/>
            <a:ext cx="5869058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Tvornice</a:t>
            </a:r>
          </a:p>
          <a:p>
            <a:r>
              <a:rPr lang="hr-HR" sz="3200" dirty="0"/>
              <a:t>Elektrane          fosilna goriva</a:t>
            </a:r>
          </a:p>
          <a:p>
            <a:r>
              <a:rPr lang="hr-HR" sz="3200" dirty="0"/>
              <a:t>Automobili</a:t>
            </a:r>
          </a:p>
          <a:p>
            <a:endParaRPr lang="hr-HR" sz="3200" dirty="0"/>
          </a:p>
          <a:p>
            <a:r>
              <a:rPr lang="hr-HR" sz="3200" dirty="0"/>
              <a:t>Ugljikov dioksid </a:t>
            </a:r>
          </a:p>
          <a:p>
            <a:r>
              <a:rPr lang="hr-HR" sz="3200" dirty="0"/>
              <a:t>Prašina </a:t>
            </a:r>
          </a:p>
          <a:p>
            <a:r>
              <a:rPr lang="hr-HR" sz="3200" dirty="0"/>
              <a:t>Čađa </a:t>
            </a:r>
          </a:p>
          <a:p>
            <a:r>
              <a:rPr lang="hr-HR" sz="3200" dirty="0"/>
              <a:t>Drugi štetni plinovi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2DE9AFF3-3CD5-4432-8912-E275EEB82149}"/>
              </a:ext>
            </a:extLst>
          </p:cNvPr>
          <p:cNvSpPr/>
          <p:nvPr/>
        </p:nvSpPr>
        <p:spPr>
          <a:xfrm>
            <a:off x="2777057" y="1797739"/>
            <a:ext cx="257690" cy="1218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Slika na kojoj se prikazuje na otvorenom, trava, nebo, priroda&#10;&#10;Opis je automatski generiran">
            <a:extLst>
              <a:ext uri="{FF2B5EF4-FFF2-40B4-BE49-F238E27FC236}">
                <a16:creationId xmlns:a16="http://schemas.microsoft.com/office/drawing/2014/main" id="{ECD382E4-31FA-4B45-A938-E8E46B76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4" y="1690688"/>
            <a:ext cx="6275553" cy="41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Kako možemo zaštiti zrak od onečišćenja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0878" cy="4351338"/>
          </a:xfrm>
        </p:spPr>
        <p:txBody>
          <a:bodyPr/>
          <a:lstStyle/>
          <a:p>
            <a:r>
              <a:rPr lang="hr-HR" sz="3200" dirty="0"/>
              <a:t>Ugradnjom filtera na dimnjake tvornica</a:t>
            </a:r>
          </a:p>
          <a:p>
            <a:r>
              <a:rPr lang="hr-HR" sz="3200" dirty="0"/>
              <a:t>Javni prijevoz</a:t>
            </a:r>
          </a:p>
          <a:p>
            <a:r>
              <a:rPr lang="hr-HR" sz="3200" dirty="0"/>
              <a:t>Bicikl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AB2A873-C560-4C52-8238-26DAC21941D6}"/>
              </a:ext>
            </a:extLst>
          </p:cNvPr>
          <p:cNvSpPr txBox="1"/>
          <p:nvPr/>
        </p:nvSpPr>
        <p:spPr>
          <a:xfrm>
            <a:off x="693490" y="5375727"/>
            <a:ext cx="630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Gdje je zrak čišći? 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86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B7AF68-A1D7-40EB-B603-1184C82D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5916" y="4791968"/>
            <a:ext cx="542843" cy="5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7E8C7C0-E69F-4BEB-BFCE-D0A5EB6E7879}"/>
              </a:ext>
            </a:extLst>
          </p:cNvPr>
          <p:cNvSpPr txBox="1"/>
          <p:nvPr/>
        </p:nvSpPr>
        <p:spPr>
          <a:xfrm>
            <a:off x="6779023" y="5786555"/>
            <a:ext cx="500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i="1" dirty="0">
                <a:hlinkClick r:id="rId5"/>
              </a:rPr>
              <a:t>Inspekcija zaštite okoliša - film</a:t>
            </a:r>
            <a:endParaRPr lang="hr-HR" sz="2800" i="1" dirty="0">
              <a:solidFill>
                <a:srgbClr val="0070C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7118AEE-0B36-4400-A4CF-84A083A2A7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07" y="5706427"/>
            <a:ext cx="495300" cy="470535"/>
          </a:xfrm>
          <a:prstGeom prst="rect">
            <a:avLst/>
          </a:prstGeom>
          <a:noFill/>
        </p:spPr>
      </p:pic>
      <p:pic>
        <p:nvPicPr>
          <p:cNvPr id="11" name="Slika 10" descr="Slika na kojoj se prikazuje stablo, na otvorenom, vožnja, cesta&#10;&#10;Opis je automatski generiran">
            <a:extLst>
              <a:ext uri="{FF2B5EF4-FFF2-40B4-BE49-F238E27FC236}">
                <a16:creationId xmlns:a16="http://schemas.microsoft.com/office/drawing/2014/main" id="{9B7B1944-6E32-443A-9DB6-18F97F6AB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16" y="1393036"/>
            <a:ext cx="2920602" cy="4183762"/>
          </a:xfrm>
          <a:prstGeom prst="rect">
            <a:avLst/>
          </a:prstGeom>
        </p:spPr>
      </p:pic>
      <p:pic>
        <p:nvPicPr>
          <p:cNvPr id="13" name="Slika 12" descr="Slika na kojoj se prikazuje na otvorenom, plavo, cesta, zgrada&#10;&#10;Opis je automatski generiran">
            <a:extLst>
              <a:ext uri="{FF2B5EF4-FFF2-40B4-BE49-F238E27FC236}">
                <a16:creationId xmlns:a16="http://schemas.microsoft.com/office/drawing/2014/main" id="{70180CA6-470D-4A46-BED1-D7B8A04BF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4" y="2627994"/>
            <a:ext cx="3931740" cy="29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Učinak staklenika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257800" cy="4915037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Izgaranjem fosilnih goriva </a:t>
            </a:r>
          </a:p>
          <a:p>
            <a:r>
              <a:rPr lang="hr-HR" sz="3200" dirty="0"/>
              <a:t>Požari </a:t>
            </a:r>
          </a:p>
          <a:p>
            <a:r>
              <a:rPr lang="hr-HR" sz="3200" dirty="0"/>
              <a:t>Velike količine ugljikovog dioksida </a:t>
            </a:r>
          </a:p>
          <a:p>
            <a:r>
              <a:rPr lang="hr-HR" sz="3200" dirty="0"/>
              <a:t>Zadržavaju toplinu na Zemlji </a:t>
            </a:r>
          </a:p>
          <a:p>
            <a:r>
              <a:rPr lang="hr-HR" sz="3200" dirty="0"/>
              <a:t>Otapanje ledenjaka</a:t>
            </a:r>
          </a:p>
          <a:p>
            <a:r>
              <a:rPr lang="hr-HR" sz="3200" dirty="0"/>
              <a:t>Podizanje razine mora</a:t>
            </a:r>
          </a:p>
          <a:p>
            <a:r>
              <a:rPr lang="hr-HR" sz="3200" dirty="0"/>
              <a:t>Širenje pustinjskih prostora</a:t>
            </a:r>
          </a:p>
          <a:p>
            <a:r>
              <a:rPr lang="hr-HR" sz="3200" dirty="0"/>
              <a:t>Oluje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01F4AD49-4CB0-45F9-8646-7F90B5A21BCE}"/>
              </a:ext>
            </a:extLst>
          </p:cNvPr>
          <p:cNvSpPr txBox="1"/>
          <p:nvPr/>
        </p:nvSpPr>
        <p:spPr>
          <a:xfrm>
            <a:off x="6779023" y="5786555"/>
            <a:ext cx="500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i="1" dirty="0">
                <a:hlinkClick r:id="rId4"/>
              </a:rPr>
              <a:t>Globalno zatopljenje</a:t>
            </a:r>
            <a:endParaRPr lang="hr-HR" sz="2800" i="1" dirty="0">
              <a:solidFill>
                <a:srgbClr val="0070C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061EEC8-D3E5-4852-9890-A9B266A1C2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32" y="5299455"/>
            <a:ext cx="495300" cy="470535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F3DEE4-76A2-44DF-9684-4527D30F7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1088010"/>
            <a:ext cx="5706271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Ozonske rupe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26"/>
            <a:ext cx="5416826" cy="5016673"/>
          </a:xfrm>
        </p:spPr>
        <p:txBody>
          <a:bodyPr>
            <a:normAutofit/>
          </a:bodyPr>
          <a:lstStyle/>
          <a:p>
            <a:r>
              <a:rPr lang="hr-HR" sz="3200" dirty="0"/>
              <a:t>Ozonski omotač štiti od UV zračenja</a:t>
            </a:r>
          </a:p>
          <a:p>
            <a:r>
              <a:rPr lang="hr-HR" sz="3200" dirty="0"/>
              <a:t>Freoni i haloni (plinovi iz klima uređaja, sprejeva)</a:t>
            </a:r>
          </a:p>
          <a:p>
            <a:r>
              <a:rPr lang="hr-HR" sz="3200" dirty="0"/>
              <a:t>Oštećuju ozonski omotač</a:t>
            </a:r>
          </a:p>
          <a:p>
            <a:r>
              <a:rPr lang="hr-HR" sz="3200" dirty="0"/>
              <a:t>Ozonske rupe</a:t>
            </a:r>
          </a:p>
          <a:p>
            <a:r>
              <a:rPr lang="hr-HR" sz="3200" dirty="0"/>
              <a:t>UV zračenje prodire na Zemlju</a:t>
            </a:r>
          </a:p>
          <a:p>
            <a:r>
              <a:rPr lang="hr-HR" sz="3200" dirty="0"/>
              <a:t>Štetno djeluje na oči i kožu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balon&#10;&#10;Opis je automatski generiran">
            <a:extLst>
              <a:ext uri="{FF2B5EF4-FFF2-40B4-BE49-F238E27FC236}">
                <a16:creationId xmlns:a16="http://schemas.microsoft.com/office/drawing/2014/main" id="{7D22D32A-E72D-4BF0-9BE2-033F6C822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3" y="1526436"/>
            <a:ext cx="4483147" cy="44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Kisele kiše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128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Izgaranjem fosilnih goriva nastaje ugljikov dioksid i drugi štetni plinovi</a:t>
            </a:r>
          </a:p>
          <a:p>
            <a:r>
              <a:rPr lang="hr-HR" sz="3200" dirty="0"/>
              <a:t>Reagiraju s vodenom parom u atmosferi </a:t>
            </a:r>
          </a:p>
          <a:p>
            <a:r>
              <a:rPr lang="hr-HR" sz="3200" dirty="0"/>
              <a:t>Nastaju kisele kiše </a:t>
            </a:r>
          </a:p>
          <a:p>
            <a:r>
              <a:rPr lang="hr-HR" sz="3200" dirty="0"/>
              <a:t>Oštećuju listove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nebo, stablo, na otvorenom, trava&#10;&#10;Opis je automatski generiran">
            <a:extLst>
              <a:ext uri="{FF2B5EF4-FFF2-40B4-BE49-F238E27FC236}">
                <a16:creationId xmlns:a16="http://schemas.microsoft.com/office/drawing/2014/main" id="{5734E754-CC37-47D8-85E0-5911FD0A0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33" y="530651"/>
            <a:ext cx="4619267" cy="63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Kisele kiše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2434" cy="2921600"/>
          </a:xfrm>
        </p:spPr>
        <p:txBody>
          <a:bodyPr>
            <a:normAutofit fontScale="92500" lnSpcReduction="10000"/>
          </a:bodyPr>
          <a:lstStyle/>
          <a:p>
            <a:r>
              <a:rPr lang="hr-HR" sz="3500" dirty="0"/>
              <a:t>Zakiseljuju tlo</a:t>
            </a:r>
          </a:p>
          <a:p>
            <a:r>
              <a:rPr lang="hr-HR" sz="3500" dirty="0"/>
              <a:t>Oštećuju stanice biljaka</a:t>
            </a:r>
          </a:p>
          <a:p>
            <a:r>
              <a:rPr lang="hr-HR" sz="3500" dirty="0"/>
              <a:t>Štetno djeluju na organizme u vodi</a:t>
            </a:r>
          </a:p>
          <a:p>
            <a:r>
              <a:rPr lang="hr-HR" sz="3500" dirty="0"/>
              <a:t>Oštećuju zgrade i spomenike od vapnenca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EE769A6-F0ED-4DCA-B34E-D4D5F7658522}"/>
              </a:ext>
            </a:extLst>
          </p:cNvPr>
          <p:cNvSpPr txBox="1"/>
          <p:nvPr/>
        </p:nvSpPr>
        <p:spPr>
          <a:xfrm>
            <a:off x="838200" y="4980762"/>
            <a:ext cx="6370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Nastajanje kiselih kiša i njihov utjecaj na okoliš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87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6611BC-71BF-4798-9826-0557C9DC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8561" y="4980762"/>
            <a:ext cx="453961" cy="43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EF602C0-AF27-4624-9C5F-125AAF46775C}"/>
              </a:ext>
            </a:extLst>
          </p:cNvPr>
          <p:cNvSpPr txBox="1"/>
          <p:nvPr/>
        </p:nvSpPr>
        <p:spPr>
          <a:xfrm>
            <a:off x="8273669" y="5699909"/>
            <a:ext cx="231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i="1" dirty="0">
                <a:hlinkClick r:id="rId5"/>
              </a:rPr>
              <a:t>Kisele kiše </a:t>
            </a:r>
            <a:endParaRPr lang="hr-HR" sz="2800" i="1" dirty="0">
              <a:solidFill>
                <a:srgbClr val="0070C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9595E61-4B41-4697-8EC6-10FB5238D7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29" y="5574109"/>
            <a:ext cx="538371" cy="486829"/>
          </a:xfrm>
          <a:prstGeom prst="rect">
            <a:avLst/>
          </a:prstGeom>
          <a:noFill/>
        </p:spPr>
      </p:pic>
      <p:pic>
        <p:nvPicPr>
          <p:cNvPr id="11" name="Slika 10" descr="Slika na kojoj se prikazuje hrana&#10;&#10;Opis je automatski generiran">
            <a:extLst>
              <a:ext uri="{FF2B5EF4-FFF2-40B4-BE49-F238E27FC236}">
                <a16:creationId xmlns:a16="http://schemas.microsoft.com/office/drawing/2014/main" id="{C0C3336A-1905-4FCE-8EA9-971A10839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1" y="1445301"/>
            <a:ext cx="4713948" cy="35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Zaštitimo tlo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0565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Razvrstavati otpad</a:t>
            </a:r>
          </a:p>
          <a:p>
            <a:r>
              <a:rPr lang="hr-HR" sz="3200" dirty="0"/>
              <a:t>Odlagati u odgovarajuće spremnike</a:t>
            </a:r>
          </a:p>
          <a:p>
            <a:r>
              <a:rPr lang="hr-HR" sz="3200" dirty="0"/>
              <a:t>Razvrstani otpad se prerađuje i ponovno iskorištava </a:t>
            </a:r>
          </a:p>
          <a:p>
            <a:r>
              <a:rPr lang="hr-HR" sz="3200" dirty="0"/>
              <a:t>Smanjenje smeća</a:t>
            </a:r>
          </a:p>
          <a:p>
            <a:r>
              <a:rPr lang="hr-HR" sz="3200" dirty="0"/>
              <a:t>Štednja sirovine</a:t>
            </a:r>
          </a:p>
          <a:p>
            <a:r>
              <a:rPr lang="hr-HR" sz="3200" dirty="0"/>
              <a:t>Razdvajanje biootpada - kompost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B635B35-1F76-4587-BF70-E923F78A68B7}"/>
              </a:ext>
            </a:extLst>
          </p:cNvPr>
          <p:cNvSpPr/>
          <p:nvPr/>
        </p:nvSpPr>
        <p:spPr>
          <a:xfrm>
            <a:off x="8007626" y="5806701"/>
            <a:ext cx="3606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262626"/>
                </a:solidFill>
                <a:latin typeface="Nunito"/>
              </a:rPr>
              <a:t>DDS PROJEKT:</a:t>
            </a:r>
          </a:p>
          <a:p>
            <a:r>
              <a:rPr lang="hr-HR" sz="2800" dirty="0">
                <a:solidFill>
                  <a:srgbClr val="262626"/>
                </a:solidFill>
                <a:latin typeface="Nunito"/>
                <a:hlinkClick r:id="rId4"/>
              </a:rPr>
              <a:t>RECIKLIRAJ SVOJ PAPIR!</a:t>
            </a:r>
            <a:endParaRPr lang="hr-HR" sz="2800" dirty="0"/>
          </a:p>
        </p:txBody>
      </p:sp>
      <p:pic>
        <p:nvPicPr>
          <p:cNvPr id="9" name="Slika 8" descr="Slika na kojoj se prikazuje ukras za kosu, odjeća, kaciga&#10;&#10;Opis je automatski generiran">
            <a:extLst>
              <a:ext uri="{FF2B5EF4-FFF2-40B4-BE49-F238E27FC236}">
                <a16:creationId xmlns:a16="http://schemas.microsoft.com/office/drawing/2014/main" id="{25E66D57-69E0-4CA6-9D0A-F749D6FAE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21" y="1300202"/>
            <a:ext cx="6082279" cy="42575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F7D78F2-1E54-4E30-BBFB-1E9ECE6776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26" y="5336166"/>
            <a:ext cx="495300" cy="470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652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424</Words>
  <Application>Microsoft Office PowerPoint</Application>
  <PresentationFormat>Široki zaslon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Nunito</vt:lpstr>
      <vt:lpstr>Tema sustava Office</vt:lpstr>
      <vt:lpstr>Kako čuvamo okoliš </vt:lpstr>
      <vt:lpstr>Onečišćenje </vt:lpstr>
      <vt:lpstr>Zaštitimo zrak</vt:lpstr>
      <vt:lpstr>Kako možemo zaštiti zrak od onečišćenja</vt:lpstr>
      <vt:lpstr>Učinak staklenika</vt:lpstr>
      <vt:lpstr>Ozonske rupe</vt:lpstr>
      <vt:lpstr>Kisele kiše</vt:lpstr>
      <vt:lpstr>Kisele kiše</vt:lpstr>
      <vt:lpstr>Zaštitimo tlo</vt:lpstr>
      <vt:lpstr>Zaštitimo tlo</vt:lpstr>
      <vt:lpstr>Zaštitimo tlo</vt:lpstr>
      <vt:lpstr>Biološki uzgoj hrane </vt:lpstr>
      <vt:lpstr>Onečišćenje vode</vt:lpstr>
      <vt:lpstr>Zaštitimo vode</vt:lpstr>
      <vt:lpstr>Svjetlosno onečišćenje</vt:lpstr>
      <vt:lpstr>Svjetlosno onečišćenje</vt:lpstr>
      <vt:lpstr>Onečišćenje bukom</vt:lpstr>
      <vt:lpstr>Ekološki otisak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LEOPOLDINA Vitković</cp:lastModifiedBy>
  <cp:revision>11</cp:revision>
  <dcterms:created xsi:type="dcterms:W3CDTF">2019-07-11T09:44:02Z</dcterms:created>
  <dcterms:modified xsi:type="dcterms:W3CDTF">2019-09-01T13:27:55Z</dcterms:modified>
</cp:coreProperties>
</file>